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58" r:id="rId6"/>
    <p:sldId id="259" r:id="rId7"/>
    <p:sldId id="260" r:id="rId8"/>
    <p:sldId id="261" r:id="rId9"/>
    <p:sldId id="262" r:id="rId10"/>
    <p:sldId id="264" r:id="rId11"/>
    <p:sldId id="269" r:id="rId12"/>
    <p:sldId id="263" r:id="rId13"/>
    <p:sldId id="265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7ECF101-8DF3-40B9-9A40-7A49D42DD9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5C5CB708-DA21-444C-A2CD-8D6893BCF0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CA1AB65-64C3-481D-A1C9-8365BE8C0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922546F-776E-48B0-B6C2-322BBC3FE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4EAD890-8207-43F2-AE10-73D3135A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119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5A4797C-A2CA-43F7-B1AD-2BFEDDE00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A4B0C2C-41C3-4A19-980B-6DFEAA438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67EC33B-1D01-4784-AAAB-C484836E8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61D6421-E6D0-4062-A1F4-2F46FECD8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12D6957-7B56-4588-91E8-5E817DBA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235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90E4466-7907-4AE1-9357-78E4F9A6B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7A2A358-8E7E-46E3-9E4C-E0A84F3A0F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8A5A34F-285F-44B8-A834-036C33186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DC839E7-EAB0-40B4-9FD4-578F230EC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3F8CFA6-E28D-4A8A-A8C7-3A5D92D30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5292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B673FAB-50E2-46AA-8E20-2E33AA8CA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D750678-133C-4C2C-B540-C8A59A95AE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64D3225-3467-4343-BE51-597AB252F8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CCB8E46-1B8E-4306-9381-B2A529094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B826D0D-2060-4EBF-B09D-A47B4900D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51E602A0-05E0-4762-800A-B64FC4B2D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2342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70D4CC4-CA88-4C3B-A895-05E1E1801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93E6233-92DE-420E-A40F-B7F100B6C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000EE78-F627-45AC-8407-E84AD184EA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142EDE86-8B5B-42FE-8720-DF0626B986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35D5328C-9E6D-444F-A4ED-9649658760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B8C4E550-7689-4DBB-B620-33D56F56D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59144BE4-ECD0-4CD3-9618-FCB99ECFF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73706D0B-A6E0-401A-BCEF-EC5377D7B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0115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BD0F3BF-8B60-4789-8C40-9DDD675AF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7231F702-2BC8-4A1E-92C4-14721BF20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0970EBCC-30F1-4A9E-850F-92C9D3F98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07E4E2BE-DC1F-4FF8-8C60-C7DD75444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5839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1F4CCB8F-102F-4E16-960B-5D5A6D9EA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EBEB461B-FC41-42D9-BFFC-941BA3556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B57C471A-9576-4E9B-B019-3DE45AAA4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12251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45075C0-2699-4E40-B125-06FED6080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AC69395-36BB-47E0-B930-7CD7774530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EE34F33-D195-43E7-9C45-51351827F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99A004A-7269-4A5D-9016-8A5790AE6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1E3AF116-42EE-4906-B816-BE055717C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A573D537-35C0-4F1E-ADF8-24ADA8DC7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130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10A2A6-6CED-442D-99DD-28D115D78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8857A6E-F118-4694-A742-6EA2668927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AB38781-8AA9-4DEB-8201-701C5298B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A96E8E12-BA1D-4ECE-9109-4B73A0223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6AF19BB1-5C48-4658-92BE-17C895648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36C1E5B-27D7-4E1B-93BA-D3FC7D7E9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37986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A19822C-3AFE-49E7-839E-8BEE72F6A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A2D751EB-13B4-4B88-95CB-BE2A933B65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814C09A-5D5E-4A98-AC65-83C96B79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CCFE5EB-BBE8-4C4B-8DF7-8CFE019B2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DC7C20A-B266-41C2-B771-A272E14B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14567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85DD588A-30F5-4DE8-B9E9-E883B73666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9658B51-1D97-473F-BD94-4BC64A41B2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C271EFA-DD12-4AA3-98C2-7A3DE4FB2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5842696-97F8-4CF3-98DB-DFE5B3B7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9842BC1-CC6F-4EDD-B115-5E7964A32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99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7A0E8508-804C-482C-9AD3-F59562112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93C6632-44B2-42C0-B461-7490F11BB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2994D4D-2691-4F3E-A64E-3CD22135DF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5F025-B4E8-413B-9491-C7D0EFE702F0}" type="datetimeFigureOut">
              <a:rPr lang="pl-PL" smtClean="0"/>
              <a:t>10.03.2021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A7DDAD0-5AE8-431A-90CF-CEBF49C23F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F47D0B7-9F2E-4A80-AF9C-CB7BBE3ACD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00D2E-5C3D-4FA9-B5D2-3D48BC3B90F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34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3DE870F9-0AB1-49C0-BDB1-1592F145A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92" y="213081"/>
            <a:ext cx="11650152" cy="6431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031CDCC6-9DA5-4F14-8443-9EFC1578A545}"/>
              </a:ext>
            </a:extLst>
          </p:cNvPr>
          <p:cNvSpPr txBox="1"/>
          <p:nvPr/>
        </p:nvSpPr>
        <p:spPr>
          <a:xfrm>
            <a:off x="1340528" y="4281658"/>
            <a:ext cx="971217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“Kochajcie ojczystą ziemię. Kochajcie swoją świętą wiarę i tradycję własnego Narodu. </a:t>
            </a:r>
          </a:p>
          <a:p>
            <a:pPr algn="ctr"/>
            <a:r>
              <a:rPr lang="pl-PL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Wyrośnijcie na ludzi honoru, zawsze wierni uznanym przez siebie wartościom, którym trzeba służyć całym swoim życiem”</a:t>
            </a:r>
          </a:p>
          <a:p>
            <a:endParaRPr lang="pl-P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Witold Pilecki w rozmowie z dziećmi 1943 rok.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C2E1D862-5450-445C-A89D-40BB591D8343}"/>
              </a:ext>
            </a:extLst>
          </p:cNvPr>
          <p:cNvSpPr txBox="1"/>
          <p:nvPr/>
        </p:nvSpPr>
        <p:spPr>
          <a:xfrm>
            <a:off x="455721" y="683582"/>
            <a:ext cx="938961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Galeria prac uczniowskich </a:t>
            </a:r>
          </a:p>
          <a:p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ramach obchodów </a:t>
            </a:r>
          </a:p>
          <a:p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Narodowego Dnia Pamięci Żołnierzy Wyklętych</a:t>
            </a:r>
            <a:r>
              <a:rPr lang="pl-PL" dirty="0"/>
              <a:t>, 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C5291885-27C7-4FAC-AC26-497BEDC88F54}"/>
              </a:ext>
            </a:extLst>
          </p:cNvPr>
          <p:cNvSpPr txBox="1"/>
          <p:nvPr/>
        </p:nvSpPr>
        <p:spPr>
          <a:xfrm>
            <a:off x="8904303" y="408373"/>
            <a:ext cx="3221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 </a:t>
            </a:r>
            <a:r>
              <a:rPr lang="pl-PL">
                <a:solidFill>
                  <a:schemeClr val="bg1"/>
                </a:solidFill>
              </a:rPr>
              <a:t>Szkoła Polska,  </a:t>
            </a:r>
            <a:r>
              <a:rPr lang="pl-PL" dirty="0">
                <a:solidFill>
                  <a:schemeClr val="bg1"/>
                </a:solidFill>
              </a:rPr>
              <a:t>marzec 2021r.</a:t>
            </a:r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19185033-76E2-4393-9005-1C10B1842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3163" y="777705"/>
            <a:ext cx="1511731" cy="137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42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F35D0682-3284-46CE-8289-87D9F42623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119" y="229342"/>
            <a:ext cx="11482420" cy="64200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566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784004D4-313B-423F-A685-19BDA1234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22" y="97247"/>
            <a:ext cx="11668755" cy="6663506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FD688B39-6D84-43BF-8DC6-009FCB3DC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883" y="656948"/>
            <a:ext cx="3483796" cy="5362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3B999516-233B-45F1-8C14-FF6BE956C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3940" y="656948"/>
            <a:ext cx="6352437" cy="4922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5385DDE7-BE2F-4E54-AB43-58EB055B8A8A}"/>
              </a:ext>
            </a:extLst>
          </p:cNvPr>
          <p:cNvSpPr txBox="1"/>
          <p:nvPr/>
        </p:nvSpPr>
        <p:spPr>
          <a:xfrm>
            <a:off x="6654165" y="5877707"/>
            <a:ext cx="40678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Prace uczniów</a:t>
            </a:r>
          </a:p>
        </p:txBody>
      </p:sp>
    </p:spTree>
    <p:extLst>
      <p:ext uri="{BB962C8B-B14F-4D97-AF65-F5344CB8AC3E}">
        <p14:creationId xmlns:p14="http://schemas.microsoft.com/office/powerpoint/2010/main" val="39316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4AE0EF7B-F00D-4FCA-A768-077DF2C20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22" y="97247"/>
            <a:ext cx="11668755" cy="666350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D80689B5-5762-49CA-B23B-59A599784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003" y="517124"/>
            <a:ext cx="8460418" cy="5823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938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E3418282-837D-4E84-BC72-CBCF0ED14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85" y="162638"/>
            <a:ext cx="11594237" cy="6532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6010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F644407A-9DDF-4B78-ACD4-1E8E304F1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76" y="115409"/>
            <a:ext cx="11851689" cy="6622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284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46D98FE2-7F02-4E05-BE4C-324E1AD05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186" y="133165"/>
            <a:ext cx="11798424" cy="6516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651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C79F7DCC-693E-41C7-8944-E90E21113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98" y="119410"/>
            <a:ext cx="11869445" cy="6600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7649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6C54E971-E991-4C93-9D8C-B106577C6C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20" y="168676"/>
            <a:ext cx="11860567" cy="6550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3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B77BD015-97F3-455F-B0B8-4C35FAD13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97" y="168676"/>
            <a:ext cx="11860567" cy="6535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491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69F6042-DBEE-4A84-A5EB-9DE66FC0A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22" y="97247"/>
            <a:ext cx="11668755" cy="6663506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6FF58430-154C-4921-BB13-DD47D667D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290" y="397795"/>
            <a:ext cx="8133419" cy="6062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555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BE0A2BE7-4929-4381-B510-A868ACC2E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665" y="184212"/>
            <a:ext cx="11780669" cy="6489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7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76C8B053-1811-419F-A690-269D61192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56" y="213081"/>
            <a:ext cx="11437087" cy="6431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F959EE55-CBAC-4AEA-A617-175CA98D9096}"/>
              </a:ext>
            </a:extLst>
          </p:cNvPr>
          <p:cNvSpPr txBox="1"/>
          <p:nvPr/>
        </p:nvSpPr>
        <p:spPr>
          <a:xfrm>
            <a:off x="1988598" y="1669002"/>
            <a:ext cx="7898906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l-P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l-PL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1944 - 1956</a:t>
            </a:r>
          </a:p>
          <a:p>
            <a:pPr algn="ctr"/>
            <a:endParaRPr lang="pl-P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l-P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l-P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Cześć i chwała Bohaterom!</a:t>
            </a:r>
          </a:p>
        </p:txBody>
      </p:sp>
    </p:spTree>
    <p:extLst>
      <p:ext uri="{BB962C8B-B14F-4D97-AF65-F5344CB8AC3E}">
        <p14:creationId xmlns:p14="http://schemas.microsoft.com/office/powerpoint/2010/main" val="2263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72</Words>
  <Application>Microsoft Office PowerPoint</Application>
  <PresentationFormat>Panoramiczny</PresentationFormat>
  <Paragraphs>15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Awakowicz</dc:creator>
  <cp:lastModifiedBy>Anna Awakowicz</cp:lastModifiedBy>
  <cp:revision>8</cp:revision>
  <dcterms:created xsi:type="dcterms:W3CDTF">2021-03-07T12:53:20Z</dcterms:created>
  <dcterms:modified xsi:type="dcterms:W3CDTF">2021-03-11T03:46:01Z</dcterms:modified>
</cp:coreProperties>
</file>